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9" r:id="rId2"/>
    <p:sldId id="320" r:id="rId3"/>
    <p:sldId id="324" r:id="rId4"/>
    <p:sldId id="323" r:id="rId5"/>
    <p:sldId id="319" r:id="rId6"/>
    <p:sldId id="308" r:id="rId7"/>
    <p:sldId id="309" r:id="rId8"/>
    <p:sldId id="310" r:id="rId9"/>
    <p:sldId id="313" r:id="rId10"/>
    <p:sldId id="314" r:id="rId11"/>
    <p:sldId id="315" r:id="rId12"/>
    <p:sldId id="316" r:id="rId13"/>
    <p:sldId id="260" r:id="rId14"/>
    <p:sldId id="264" r:id="rId15"/>
    <p:sldId id="322" r:id="rId16"/>
    <p:sldId id="325" r:id="rId17"/>
    <p:sldId id="326" r:id="rId18"/>
    <p:sldId id="281" r:id="rId19"/>
    <p:sldId id="327" r:id="rId20"/>
    <p:sldId id="328" r:id="rId21"/>
    <p:sldId id="329" r:id="rId22"/>
    <p:sldId id="330" r:id="rId23"/>
    <p:sldId id="280" r:id="rId24"/>
    <p:sldId id="270" r:id="rId25"/>
    <p:sldId id="269" r:id="rId26"/>
    <p:sldId id="276" r:id="rId27"/>
    <p:sldId id="278" r:id="rId28"/>
    <p:sldId id="279" r:id="rId29"/>
    <p:sldId id="286" r:id="rId30"/>
    <p:sldId id="277" r:id="rId31"/>
    <p:sldId id="262" r:id="rId32"/>
    <p:sldId id="287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6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82A1F-B9BA-4739-804C-D56A664C7F4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9983F80-2402-4C5E-AB9F-322F27A65F55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слухового восприятия</a:t>
          </a:r>
          <a:endParaRPr lang="ru-RU" dirty="0">
            <a:solidFill>
              <a:schemeClr val="tx1"/>
            </a:solidFill>
          </a:endParaRPr>
        </a:p>
      </dgm:t>
    </dgm:pt>
    <dgm:pt modelId="{FA445AA6-9114-4B9C-8ACC-5A477E30C638}" type="parTrans" cxnId="{ED4BA7B0-5C32-4C92-AD93-6EFE2EC5DDC8}">
      <dgm:prSet/>
      <dgm:spPr/>
      <dgm:t>
        <a:bodyPr/>
        <a:lstStyle/>
        <a:p>
          <a:endParaRPr lang="ru-RU"/>
        </a:p>
      </dgm:t>
    </dgm:pt>
    <dgm:pt modelId="{7F9E81B2-3E90-4B6F-8345-3D810133E41B}" type="sibTrans" cxnId="{ED4BA7B0-5C32-4C92-AD93-6EFE2EC5DDC8}">
      <dgm:prSet/>
      <dgm:spPr/>
      <dgm:t>
        <a:bodyPr/>
        <a:lstStyle/>
        <a:p>
          <a:endParaRPr lang="ru-RU"/>
        </a:p>
      </dgm:t>
    </dgm:pt>
    <dgm:pt modelId="{7BBB3EFD-6996-43CA-9EEE-AEE49A1C7B39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фонематического восприятия(умение определять последовательность звуков в слове и их количество; умение определять позицию звука в слове)</a:t>
          </a:r>
          <a:endParaRPr lang="ru-RU" dirty="0">
            <a:solidFill>
              <a:schemeClr val="tx1"/>
            </a:solidFill>
          </a:endParaRPr>
        </a:p>
      </dgm:t>
    </dgm:pt>
    <dgm:pt modelId="{2FE2B198-50EA-4DE0-B321-87CF6D03C708}" type="parTrans" cxnId="{DC805AE4-4701-4C7A-967F-3998A4699A97}">
      <dgm:prSet/>
      <dgm:spPr/>
      <dgm:t>
        <a:bodyPr/>
        <a:lstStyle/>
        <a:p>
          <a:endParaRPr lang="ru-RU"/>
        </a:p>
      </dgm:t>
    </dgm:pt>
    <dgm:pt modelId="{A9D62FBD-0AE4-47A2-8066-2FFE49E04228}" type="sibTrans" cxnId="{DC805AE4-4701-4C7A-967F-3998A4699A97}">
      <dgm:prSet/>
      <dgm:spPr/>
      <dgm:t>
        <a:bodyPr/>
        <a:lstStyle/>
        <a:p>
          <a:endParaRPr lang="ru-RU"/>
        </a:p>
      </dgm:t>
    </dgm:pt>
    <dgm:pt modelId="{822963DD-148B-46C4-AAB4-E39C0917A870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навыков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звуко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-буквенного анализа и синтеза</a:t>
          </a:r>
          <a:endParaRPr lang="ru-RU" dirty="0">
            <a:solidFill>
              <a:schemeClr val="tx1"/>
            </a:solidFill>
          </a:endParaRPr>
        </a:p>
      </dgm:t>
    </dgm:pt>
    <dgm:pt modelId="{21ECA992-D353-473A-BF35-99FFE7022506}" type="parTrans" cxnId="{6B48A006-6BCC-4430-82EA-137580D5A4FB}">
      <dgm:prSet/>
      <dgm:spPr/>
      <dgm:t>
        <a:bodyPr/>
        <a:lstStyle/>
        <a:p>
          <a:endParaRPr lang="ru-RU"/>
        </a:p>
      </dgm:t>
    </dgm:pt>
    <dgm:pt modelId="{2813B127-19EE-4752-8CFD-2797782835FA}" type="sibTrans" cxnId="{6B48A006-6BCC-4430-82EA-137580D5A4FB}">
      <dgm:prSet/>
      <dgm:spPr/>
      <dgm:t>
        <a:bodyPr/>
        <a:lstStyle/>
        <a:p>
          <a:endParaRPr lang="ru-RU"/>
        </a:p>
      </dgm:t>
    </dgm:pt>
    <dgm:pt modelId="{D37E4FD8-AC55-400A-AEE8-3C3BBCF256E0}" type="pres">
      <dgm:prSet presAssocID="{F8182A1F-B9BA-4739-804C-D56A664C7F4F}" presName="Name0" presStyleCnt="0">
        <dgm:presLayoutVars>
          <dgm:dir/>
          <dgm:resizeHandles val="exact"/>
        </dgm:presLayoutVars>
      </dgm:prSet>
      <dgm:spPr/>
    </dgm:pt>
    <dgm:pt modelId="{8E014AFE-1487-4343-A571-EDE428AC0F52}" type="pres">
      <dgm:prSet presAssocID="{D9983F80-2402-4C5E-AB9F-322F27A65F5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DE-1B62-4B4A-B03B-5531EF00056D}" type="pres">
      <dgm:prSet presAssocID="{7F9E81B2-3E90-4B6F-8345-3D810133E41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E5AA657F-875A-44C7-BAAB-FC98DE0DB839}" type="pres">
      <dgm:prSet presAssocID="{7F9E81B2-3E90-4B6F-8345-3D810133E41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431F2F3-81A0-4ED2-B87F-EE03CA5A0731}" type="pres">
      <dgm:prSet presAssocID="{7BBB3EFD-6996-43CA-9EEE-AEE49A1C7B3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D5AB23-1FEE-4FB4-96F3-DDBD91C137F6}" type="pres">
      <dgm:prSet presAssocID="{A9D62FBD-0AE4-47A2-8066-2FFE49E04228}" presName="sibTrans" presStyleLbl="sibTrans2D1" presStyleIdx="1" presStyleCnt="2" custFlipVert="0" custFlipHor="0" custScaleX="136645" custScaleY="99563"/>
      <dgm:spPr/>
      <dgm:t>
        <a:bodyPr/>
        <a:lstStyle/>
        <a:p>
          <a:endParaRPr lang="ru-RU"/>
        </a:p>
      </dgm:t>
    </dgm:pt>
    <dgm:pt modelId="{F4F435B7-75CA-481F-B5C1-CB33FE229577}" type="pres">
      <dgm:prSet presAssocID="{A9D62FBD-0AE4-47A2-8066-2FFE49E04228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2865B518-12E2-4B7A-A0F8-7FC895E05205}" type="pres">
      <dgm:prSet presAssocID="{822963DD-148B-46C4-AAB4-E39C0917A870}" presName="node" presStyleLbl="node1" presStyleIdx="2" presStyleCnt="3" custLinFactNeighborX="8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805AE4-4701-4C7A-967F-3998A4699A97}" srcId="{F8182A1F-B9BA-4739-804C-D56A664C7F4F}" destId="{7BBB3EFD-6996-43CA-9EEE-AEE49A1C7B39}" srcOrd="1" destOrd="0" parTransId="{2FE2B198-50EA-4DE0-B321-87CF6D03C708}" sibTransId="{A9D62FBD-0AE4-47A2-8066-2FFE49E04228}"/>
    <dgm:cxn modelId="{97F50F30-7AB1-4E9D-BD66-0DDDCB35E6A9}" type="presOf" srcId="{F8182A1F-B9BA-4739-804C-D56A664C7F4F}" destId="{D37E4FD8-AC55-400A-AEE8-3C3BBCF256E0}" srcOrd="0" destOrd="0" presId="urn:microsoft.com/office/officeart/2005/8/layout/process1"/>
    <dgm:cxn modelId="{3BAF0F16-1F3A-43E5-94DD-3C60CA7674AA}" type="presOf" srcId="{822963DD-148B-46C4-AAB4-E39C0917A870}" destId="{2865B518-12E2-4B7A-A0F8-7FC895E05205}" srcOrd="0" destOrd="0" presId="urn:microsoft.com/office/officeart/2005/8/layout/process1"/>
    <dgm:cxn modelId="{DE1CF68C-D4D9-464A-923B-505AFCC34085}" type="presOf" srcId="{A9D62FBD-0AE4-47A2-8066-2FFE49E04228}" destId="{EAD5AB23-1FEE-4FB4-96F3-DDBD91C137F6}" srcOrd="0" destOrd="0" presId="urn:microsoft.com/office/officeart/2005/8/layout/process1"/>
    <dgm:cxn modelId="{ED4BA7B0-5C32-4C92-AD93-6EFE2EC5DDC8}" srcId="{F8182A1F-B9BA-4739-804C-D56A664C7F4F}" destId="{D9983F80-2402-4C5E-AB9F-322F27A65F55}" srcOrd="0" destOrd="0" parTransId="{FA445AA6-9114-4B9C-8ACC-5A477E30C638}" sibTransId="{7F9E81B2-3E90-4B6F-8345-3D810133E41B}"/>
    <dgm:cxn modelId="{5FEDC98B-7E1D-4110-8FED-A16E1F112C0C}" type="presOf" srcId="{A9D62FBD-0AE4-47A2-8066-2FFE49E04228}" destId="{F4F435B7-75CA-481F-B5C1-CB33FE229577}" srcOrd="1" destOrd="0" presId="urn:microsoft.com/office/officeart/2005/8/layout/process1"/>
    <dgm:cxn modelId="{F92943D5-026D-4FB5-8354-BAC0A9697514}" type="presOf" srcId="{7F9E81B2-3E90-4B6F-8345-3D810133E41B}" destId="{C076F7DE-1B62-4B4A-B03B-5531EF00056D}" srcOrd="0" destOrd="0" presId="urn:microsoft.com/office/officeart/2005/8/layout/process1"/>
    <dgm:cxn modelId="{6B48A006-6BCC-4430-82EA-137580D5A4FB}" srcId="{F8182A1F-B9BA-4739-804C-D56A664C7F4F}" destId="{822963DD-148B-46C4-AAB4-E39C0917A870}" srcOrd="2" destOrd="0" parTransId="{21ECA992-D353-473A-BF35-99FFE7022506}" sibTransId="{2813B127-19EE-4752-8CFD-2797782835FA}"/>
    <dgm:cxn modelId="{CE2F88A6-F3C3-40F2-B21A-805964A5F8AC}" type="presOf" srcId="{7F9E81B2-3E90-4B6F-8345-3D810133E41B}" destId="{E5AA657F-875A-44C7-BAAB-FC98DE0DB839}" srcOrd="1" destOrd="0" presId="urn:microsoft.com/office/officeart/2005/8/layout/process1"/>
    <dgm:cxn modelId="{161261F7-72DA-43CA-8FBA-0D63B6D5C1D9}" type="presOf" srcId="{D9983F80-2402-4C5E-AB9F-322F27A65F55}" destId="{8E014AFE-1487-4343-A571-EDE428AC0F52}" srcOrd="0" destOrd="0" presId="urn:microsoft.com/office/officeart/2005/8/layout/process1"/>
    <dgm:cxn modelId="{B89118D0-D438-4A12-9D5C-81BA3D913D50}" type="presOf" srcId="{7BBB3EFD-6996-43CA-9EEE-AEE49A1C7B39}" destId="{6431F2F3-81A0-4ED2-B87F-EE03CA5A0731}" srcOrd="0" destOrd="0" presId="urn:microsoft.com/office/officeart/2005/8/layout/process1"/>
    <dgm:cxn modelId="{FA63082A-8D33-4C61-B7E7-CBC0E1E32872}" type="presParOf" srcId="{D37E4FD8-AC55-400A-AEE8-3C3BBCF256E0}" destId="{8E014AFE-1487-4343-A571-EDE428AC0F52}" srcOrd="0" destOrd="0" presId="urn:microsoft.com/office/officeart/2005/8/layout/process1"/>
    <dgm:cxn modelId="{42A6C625-02FC-433B-83C2-F7976B8D12C7}" type="presParOf" srcId="{D37E4FD8-AC55-400A-AEE8-3C3BBCF256E0}" destId="{C076F7DE-1B62-4B4A-B03B-5531EF00056D}" srcOrd="1" destOrd="0" presId="urn:microsoft.com/office/officeart/2005/8/layout/process1"/>
    <dgm:cxn modelId="{DF22D17B-9095-4FCF-96C6-F9D4A24CD9C9}" type="presParOf" srcId="{C076F7DE-1B62-4B4A-B03B-5531EF00056D}" destId="{E5AA657F-875A-44C7-BAAB-FC98DE0DB839}" srcOrd="0" destOrd="0" presId="urn:microsoft.com/office/officeart/2005/8/layout/process1"/>
    <dgm:cxn modelId="{B3202EEB-AECE-4DF2-85FB-43E17A28BD9A}" type="presParOf" srcId="{D37E4FD8-AC55-400A-AEE8-3C3BBCF256E0}" destId="{6431F2F3-81A0-4ED2-B87F-EE03CA5A0731}" srcOrd="2" destOrd="0" presId="urn:microsoft.com/office/officeart/2005/8/layout/process1"/>
    <dgm:cxn modelId="{9B321205-3B85-46DE-824C-AA5F0DF9FA46}" type="presParOf" srcId="{D37E4FD8-AC55-400A-AEE8-3C3BBCF256E0}" destId="{EAD5AB23-1FEE-4FB4-96F3-DDBD91C137F6}" srcOrd="3" destOrd="0" presId="urn:microsoft.com/office/officeart/2005/8/layout/process1"/>
    <dgm:cxn modelId="{B623E834-6CF5-43FE-9D06-19EB3CD851E8}" type="presParOf" srcId="{EAD5AB23-1FEE-4FB4-96F3-DDBD91C137F6}" destId="{F4F435B7-75CA-481F-B5C1-CB33FE229577}" srcOrd="0" destOrd="0" presId="urn:microsoft.com/office/officeart/2005/8/layout/process1"/>
    <dgm:cxn modelId="{A1C2FE3A-FA45-48AD-B6FE-4A377AFA0DD2}" type="presParOf" srcId="{D37E4FD8-AC55-400A-AEE8-3C3BBCF256E0}" destId="{2865B518-12E2-4B7A-A0F8-7FC895E0520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7B1AE1-2573-4ADE-AE16-284873170E87}" type="doc">
      <dgm:prSet loTypeId="urn:microsoft.com/office/officeart/2005/8/layout/cycle6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650DF9-1772-4CD7-AE30-7E99DBF464F4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Настольное зеркало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DFB4E-4F2A-4ED7-A977-4655FE15B6F7}" type="parTrans" cxnId="{5154FF52-D422-4F8E-B00A-A46B9F8C2FFE}">
      <dgm:prSet/>
      <dgm:spPr/>
      <dgm:t>
        <a:bodyPr/>
        <a:lstStyle/>
        <a:p>
          <a:endParaRPr lang="ru-RU"/>
        </a:p>
      </dgm:t>
    </dgm:pt>
    <dgm:pt modelId="{40B4E9FC-0E6B-4C96-BBD7-54B33B324AC7}" type="sibTrans" cxnId="{5154FF52-D422-4F8E-B00A-A46B9F8C2FFE}">
      <dgm:prSet/>
      <dgm:spPr/>
      <dgm:t>
        <a:bodyPr/>
        <a:lstStyle/>
        <a:p>
          <a:endParaRPr lang="ru-RU"/>
        </a:p>
      </dgm:t>
    </dgm:pt>
    <dgm:pt modelId="{500B1E6E-BB06-4F3F-AB45-3771817E3227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Простой карандаш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5496E-D248-4B45-81B2-2B395C6DFC61}" type="parTrans" cxnId="{7A114ED3-E4D5-46C5-9C0E-1E6ECBE95A43}">
      <dgm:prSet/>
      <dgm:spPr/>
      <dgm:t>
        <a:bodyPr/>
        <a:lstStyle/>
        <a:p>
          <a:endParaRPr lang="ru-RU"/>
        </a:p>
      </dgm:t>
    </dgm:pt>
    <dgm:pt modelId="{F5ACE8E1-3FDA-4501-B365-6F75D763B983}" type="sibTrans" cxnId="{7A114ED3-E4D5-46C5-9C0E-1E6ECBE95A43}">
      <dgm:prSet/>
      <dgm:spPr/>
      <dgm:t>
        <a:bodyPr/>
        <a:lstStyle/>
        <a:p>
          <a:endParaRPr lang="ru-RU"/>
        </a:p>
      </dgm:t>
    </dgm:pt>
    <dgm:pt modelId="{6289464E-46B8-4313-9211-756B7EEB7DF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Карточка с 3 клеточками и сигнальной полосой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944F0-75ED-49F8-B1A3-658A6073E0DA}" type="parTrans" cxnId="{99D211F4-06A2-4179-89A4-50B42FAF871C}">
      <dgm:prSet/>
      <dgm:spPr/>
      <dgm:t>
        <a:bodyPr/>
        <a:lstStyle/>
        <a:p>
          <a:endParaRPr lang="ru-RU"/>
        </a:p>
      </dgm:t>
    </dgm:pt>
    <dgm:pt modelId="{D0337C4A-5B30-41E2-BB30-B86A7024F256}" type="sibTrans" cxnId="{99D211F4-06A2-4179-89A4-50B42FAF871C}">
      <dgm:prSet/>
      <dgm:spPr/>
      <dgm:t>
        <a:bodyPr/>
        <a:lstStyle/>
        <a:p>
          <a:endParaRPr lang="ru-RU"/>
        </a:p>
      </dgm:t>
    </dgm:pt>
    <dgm:pt modelId="{771C58B3-748C-4517-9427-D1EA8CE23D7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Карточка с сигнальной полосой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6F54B-F650-4778-BB50-5CB10D5783E3}" type="parTrans" cxnId="{02D742E3-B4B2-412B-BBDB-E58696160FA1}">
      <dgm:prSet/>
      <dgm:spPr/>
      <dgm:t>
        <a:bodyPr/>
        <a:lstStyle/>
        <a:p>
          <a:endParaRPr lang="ru-RU"/>
        </a:p>
      </dgm:t>
    </dgm:pt>
    <dgm:pt modelId="{E57F5409-DFE5-4277-8641-937866E953A7}" type="sibTrans" cxnId="{02D742E3-B4B2-412B-BBDB-E58696160FA1}">
      <dgm:prSet/>
      <dgm:spPr/>
      <dgm:t>
        <a:bodyPr/>
        <a:lstStyle/>
        <a:p>
          <a:endParaRPr lang="ru-RU"/>
        </a:p>
      </dgm:t>
    </dgm:pt>
    <dgm:pt modelId="{2B08CB7B-5BBC-4145-98D1-43EA39729593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Кружочки из цветного картона (красные, синие, зеленые)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6F18C-E4F1-4A96-A0B7-8496CC5B4EDC}" type="parTrans" cxnId="{777627F5-6D15-4AD7-865E-0D1C9D3830B9}">
      <dgm:prSet/>
      <dgm:spPr/>
      <dgm:t>
        <a:bodyPr/>
        <a:lstStyle/>
        <a:p>
          <a:endParaRPr lang="ru-RU"/>
        </a:p>
      </dgm:t>
    </dgm:pt>
    <dgm:pt modelId="{6FDFD0B0-0E99-471B-9339-E589535E9709}" type="sibTrans" cxnId="{777627F5-6D15-4AD7-865E-0D1C9D3830B9}">
      <dgm:prSet/>
      <dgm:spPr/>
      <dgm:t>
        <a:bodyPr/>
        <a:lstStyle/>
        <a:p>
          <a:endParaRPr lang="ru-RU"/>
        </a:p>
      </dgm:t>
    </dgm:pt>
    <dgm:pt modelId="{5F83378C-6013-4C31-B1BC-EC9B5CB2F710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Цветные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гелевые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ручки (фломастеры или карандаши) красная, синяя, зеленая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46F341-FC7C-4095-A0A3-9AEAFA850BA0}" type="parTrans" cxnId="{BF28CCDD-C864-49C9-BCEE-47D7F4FA2E91}">
      <dgm:prSet/>
      <dgm:spPr/>
      <dgm:t>
        <a:bodyPr/>
        <a:lstStyle/>
        <a:p>
          <a:endParaRPr lang="ru-RU"/>
        </a:p>
      </dgm:t>
    </dgm:pt>
    <dgm:pt modelId="{28292636-4D50-45CE-97C5-7BB388D285EB}" type="sibTrans" cxnId="{BF28CCDD-C864-49C9-BCEE-47D7F4FA2E91}">
      <dgm:prSet/>
      <dgm:spPr/>
      <dgm:t>
        <a:bodyPr/>
        <a:lstStyle/>
        <a:p>
          <a:endParaRPr lang="ru-RU"/>
        </a:p>
      </dgm:t>
    </dgm:pt>
    <dgm:pt modelId="{B85D6FFF-DD10-407B-A9C1-A07744F8651E}" type="pres">
      <dgm:prSet presAssocID="{B27B1AE1-2573-4ADE-AE16-284873170E8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88A563-ABDA-43A3-9FE6-0EA815BE11D9}" type="pres">
      <dgm:prSet presAssocID="{68650DF9-1772-4CD7-AE30-7E99DBF464F4}" presName="node" presStyleLbl="node1" presStyleIdx="0" presStyleCnt="6" custScaleX="205113" custScaleY="75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A9ED1-D5CF-4179-9E2E-512B43CC141B}" type="pres">
      <dgm:prSet presAssocID="{68650DF9-1772-4CD7-AE30-7E99DBF464F4}" presName="spNode" presStyleCnt="0"/>
      <dgm:spPr/>
    </dgm:pt>
    <dgm:pt modelId="{3CEC42FD-87AB-40C9-AE43-3D69BED5E7A2}" type="pres">
      <dgm:prSet presAssocID="{40B4E9FC-0E6B-4C96-BBD7-54B33B324AC7}" presName="sibTrans" presStyleLbl="sibTrans1D1" presStyleIdx="0" presStyleCnt="6"/>
      <dgm:spPr/>
      <dgm:t>
        <a:bodyPr/>
        <a:lstStyle/>
        <a:p>
          <a:endParaRPr lang="ru-RU"/>
        </a:p>
      </dgm:t>
    </dgm:pt>
    <dgm:pt modelId="{EAA66D60-26B5-4946-9BAF-891A5FDA94DD}" type="pres">
      <dgm:prSet presAssocID="{500B1E6E-BB06-4F3F-AB45-3771817E3227}" presName="node" presStyleLbl="node1" presStyleIdx="1" presStyleCnt="6" custScaleX="277998" custScaleY="99492" custRadScaleRad="109989" custRadScaleInc="5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86EB6-1E3B-4194-A39A-46C01422657F}" type="pres">
      <dgm:prSet presAssocID="{500B1E6E-BB06-4F3F-AB45-3771817E3227}" presName="spNode" presStyleCnt="0"/>
      <dgm:spPr/>
    </dgm:pt>
    <dgm:pt modelId="{454CFDF2-7F48-4938-849D-FB5AEBC7C6F3}" type="pres">
      <dgm:prSet presAssocID="{F5ACE8E1-3FDA-4501-B365-6F75D763B983}" presName="sibTrans" presStyleLbl="sibTrans1D1" presStyleIdx="1" presStyleCnt="6"/>
      <dgm:spPr/>
      <dgm:t>
        <a:bodyPr/>
        <a:lstStyle/>
        <a:p>
          <a:endParaRPr lang="ru-RU"/>
        </a:p>
      </dgm:t>
    </dgm:pt>
    <dgm:pt modelId="{386056D6-CF7A-4400-AE9E-3EEBE46932CE}" type="pres">
      <dgm:prSet presAssocID="{6289464E-46B8-4313-9211-756B7EEB7DF8}" presName="node" presStyleLbl="node1" presStyleIdx="2" presStyleCnt="6" custScaleX="270669" custScaleY="106773" custRadScaleRad="106390" custRadScaleInc="-77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5A6C3-7FDB-402E-A178-A45D693DE2B1}" type="pres">
      <dgm:prSet presAssocID="{6289464E-46B8-4313-9211-756B7EEB7DF8}" presName="spNode" presStyleCnt="0"/>
      <dgm:spPr/>
    </dgm:pt>
    <dgm:pt modelId="{E2C6BDDC-5BB3-4EB7-8FE5-303DB58F65C5}" type="pres">
      <dgm:prSet presAssocID="{D0337C4A-5B30-41E2-BB30-B86A7024F256}" presName="sibTrans" presStyleLbl="sibTrans1D1" presStyleIdx="2" presStyleCnt="6"/>
      <dgm:spPr/>
      <dgm:t>
        <a:bodyPr/>
        <a:lstStyle/>
        <a:p>
          <a:endParaRPr lang="ru-RU"/>
        </a:p>
      </dgm:t>
    </dgm:pt>
    <dgm:pt modelId="{142B78EE-7ED9-4771-BF45-22FDEAF2602E}" type="pres">
      <dgm:prSet presAssocID="{771C58B3-748C-4517-9427-D1EA8CE23D7D}" presName="node" presStyleLbl="node1" presStyleIdx="3" presStyleCnt="6" custScaleX="185103" custScaleY="87522" custRadScaleRad="92117" custRadScaleInc="-17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320BC-4A7D-4EA8-938B-D64C5C570D36}" type="pres">
      <dgm:prSet presAssocID="{771C58B3-748C-4517-9427-D1EA8CE23D7D}" presName="spNode" presStyleCnt="0"/>
      <dgm:spPr/>
    </dgm:pt>
    <dgm:pt modelId="{8AB3FF3B-D16E-4F0F-8A38-21E4FA834ABD}" type="pres">
      <dgm:prSet presAssocID="{E57F5409-DFE5-4277-8641-937866E953A7}" presName="sibTrans" presStyleLbl="sibTrans1D1" presStyleIdx="3" presStyleCnt="6"/>
      <dgm:spPr/>
      <dgm:t>
        <a:bodyPr/>
        <a:lstStyle/>
        <a:p>
          <a:endParaRPr lang="ru-RU"/>
        </a:p>
      </dgm:t>
    </dgm:pt>
    <dgm:pt modelId="{5D58B9C0-08F3-4D11-B98D-0D884EC00EF0}" type="pres">
      <dgm:prSet presAssocID="{2B08CB7B-5BBC-4145-98D1-43EA39729593}" presName="node" presStyleLbl="node1" presStyleIdx="4" presStyleCnt="6" custScaleX="251449" custScaleY="107155" custRadScaleRad="116566" custRadScaleInc="57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C5F7A-1A5E-4A43-B8AE-407EB1E894BC}" type="pres">
      <dgm:prSet presAssocID="{2B08CB7B-5BBC-4145-98D1-43EA39729593}" presName="spNode" presStyleCnt="0"/>
      <dgm:spPr/>
    </dgm:pt>
    <dgm:pt modelId="{1BE93FCD-06E1-4406-A7D3-FE18F03BA29D}" type="pres">
      <dgm:prSet presAssocID="{6FDFD0B0-0E99-471B-9339-E589535E9709}" presName="sibTrans" presStyleLbl="sibTrans1D1" presStyleIdx="4" presStyleCnt="6"/>
      <dgm:spPr/>
      <dgm:t>
        <a:bodyPr/>
        <a:lstStyle/>
        <a:p>
          <a:endParaRPr lang="ru-RU"/>
        </a:p>
      </dgm:t>
    </dgm:pt>
    <dgm:pt modelId="{6B151609-9100-42F3-B6A8-4EEE20BBDFCD}" type="pres">
      <dgm:prSet presAssocID="{5F83378C-6013-4C31-B1BC-EC9B5CB2F710}" presName="node" presStyleLbl="node1" presStyleIdx="5" presStyleCnt="6" custScaleX="250187" custScaleY="96576" custRadScaleRad="118712" custRadScaleInc="-64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15C9A-E86A-431B-BDE4-8674BB20E23E}" type="pres">
      <dgm:prSet presAssocID="{5F83378C-6013-4C31-B1BC-EC9B5CB2F710}" presName="spNode" presStyleCnt="0"/>
      <dgm:spPr/>
    </dgm:pt>
    <dgm:pt modelId="{5913A17C-DD67-4C98-9D61-892420F52C64}" type="pres">
      <dgm:prSet presAssocID="{28292636-4D50-45CE-97C5-7BB388D285EB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5DA73B99-3661-4D76-84D5-C420292F3884}" type="presOf" srcId="{28292636-4D50-45CE-97C5-7BB388D285EB}" destId="{5913A17C-DD67-4C98-9D61-892420F52C64}" srcOrd="0" destOrd="0" presId="urn:microsoft.com/office/officeart/2005/8/layout/cycle6"/>
    <dgm:cxn modelId="{35EC1960-51AE-4EE1-8B03-2E1732066DF0}" type="presOf" srcId="{68650DF9-1772-4CD7-AE30-7E99DBF464F4}" destId="{4888A563-ABDA-43A3-9FE6-0EA815BE11D9}" srcOrd="0" destOrd="0" presId="urn:microsoft.com/office/officeart/2005/8/layout/cycle6"/>
    <dgm:cxn modelId="{7A114ED3-E4D5-46C5-9C0E-1E6ECBE95A43}" srcId="{B27B1AE1-2573-4ADE-AE16-284873170E87}" destId="{500B1E6E-BB06-4F3F-AB45-3771817E3227}" srcOrd="1" destOrd="0" parTransId="{FCE5496E-D248-4B45-81B2-2B395C6DFC61}" sibTransId="{F5ACE8E1-3FDA-4501-B365-6F75D763B983}"/>
    <dgm:cxn modelId="{5DFC9705-40D3-4E31-B219-D2CE649112BB}" type="presOf" srcId="{500B1E6E-BB06-4F3F-AB45-3771817E3227}" destId="{EAA66D60-26B5-4946-9BAF-891A5FDA94DD}" srcOrd="0" destOrd="0" presId="urn:microsoft.com/office/officeart/2005/8/layout/cycle6"/>
    <dgm:cxn modelId="{0502F7ED-9554-448E-B912-84FE5991FE43}" type="presOf" srcId="{D0337C4A-5B30-41E2-BB30-B86A7024F256}" destId="{E2C6BDDC-5BB3-4EB7-8FE5-303DB58F65C5}" srcOrd="0" destOrd="0" presId="urn:microsoft.com/office/officeart/2005/8/layout/cycle6"/>
    <dgm:cxn modelId="{B50A1F1F-E45B-49D1-A7A7-352FE0A40E17}" type="presOf" srcId="{40B4E9FC-0E6B-4C96-BBD7-54B33B324AC7}" destId="{3CEC42FD-87AB-40C9-AE43-3D69BED5E7A2}" srcOrd="0" destOrd="0" presId="urn:microsoft.com/office/officeart/2005/8/layout/cycle6"/>
    <dgm:cxn modelId="{993EE72C-1DF6-43EF-8D64-DFF08594CE9D}" type="presOf" srcId="{6289464E-46B8-4313-9211-756B7EEB7DF8}" destId="{386056D6-CF7A-4400-AE9E-3EEBE46932CE}" srcOrd="0" destOrd="0" presId="urn:microsoft.com/office/officeart/2005/8/layout/cycle6"/>
    <dgm:cxn modelId="{66BF1D0B-E9F8-4FB1-9E7D-76B87DD04D91}" type="presOf" srcId="{2B08CB7B-5BBC-4145-98D1-43EA39729593}" destId="{5D58B9C0-08F3-4D11-B98D-0D884EC00EF0}" srcOrd="0" destOrd="0" presId="urn:microsoft.com/office/officeart/2005/8/layout/cycle6"/>
    <dgm:cxn modelId="{777627F5-6D15-4AD7-865E-0D1C9D3830B9}" srcId="{B27B1AE1-2573-4ADE-AE16-284873170E87}" destId="{2B08CB7B-5BBC-4145-98D1-43EA39729593}" srcOrd="4" destOrd="0" parTransId="{D596F18C-E4F1-4A96-A0B7-8496CC5B4EDC}" sibTransId="{6FDFD0B0-0E99-471B-9339-E589535E9709}"/>
    <dgm:cxn modelId="{5154FF52-D422-4F8E-B00A-A46B9F8C2FFE}" srcId="{B27B1AE1-2573-4ADE-AE16-284873170E87}" destId="{68650DF9-1772-4CD7-AE30-7E99DBF464F4}" srcOrd="0" destOrd="0" parTransId="{A06DFB4E-4F2A-4ED7-A977-4655FE15B6F7}" sibTransId="{40B4E9FC-0E6B-4C96-BBD7-54B33B324AC7}"/>
    <dgm:cxn modelId="{02D742E3-B4B2-412B-BBDB-E58696160FA1}" srcId="{B27B1AE1-2573-4ADE-AE16-284873170E87}" destId="{771C58B3-748C-4517-9427-D1EA8CE23D7D}" srcOrd="3" destOrd="0" parTransId="{A296F54B-F650-4778-BB50-5CB10D5783E3}" sibTransId="{E57F5409-DFE5-4277-8641-937866E953A7}"/>
    <dgm:cxn modelId="{00A966FC-F731-402D-91DC-0732F52F4B93}" type="presOf" srcId="{E57F5409-DFE5-4277-8641-937866E953A7}" destId="{8AB3FF3B-D16E-4F0F-8A38-21E4FA834ABD}" srcOrd="0" destOrd="0" presId="urn:microsoft.com/office/officeart/2005/8/layout/cycle6"/>
    <dgm:cxn modelId="{BF28CCDD-C864-49C9-BCEE-47D7F4FA2E91}" srcId="{B27B1AE1-2573-4ADE-AE16-284873170E87}" destId="{5F83378C-6013-4C31-B1BC-EC9B5CB2F710}" srcOrd="5" destOrd="0" parTransId="{6F46F341-FC7C-4095-A0A3-9AEAFA850BA0}" sibTransId="{28292636-4D50-45CE-97C5-7BB388D285EB}"/>
    <dgm:cxn modelId="{69E73D76-F569-4082-AF4C-EF58422F2934}" type="presOf" srcId="{6FDFD0B0-0E99-471B-9339-E589535E9709}" destId="{1BE93FCD-06E1-4406-A7D3-FE18F03BA29D}" srcOrd="0" destOrd="0" presId="urn:microsoft.com/office/officeart/2005/8/layout/cycle6"/>
    <dgm:cxn modelId="{9325DDDB-D27D-46BB-A762-2284DB6D9539}" type="presOf" srcId="{5F83378C-6013-4C31-B1BC-EC9B5CB2F710}" destId="{6B151609-9100-42F3-B6A8-4EEE20BBDFCD}" srcOrd="0" destOrd="0" presId="urn:microsoft.com/office/officeart/2005/8/layout/cycle6"/>
    <dgm:cxn modelId="{82266434-7E43-4628-AEBC-77449B80A910}" type="presOf" srcId="{F5ACE8E1-3FDA-4501-B365-6F75D763B983}" destId="{454CFDF2-7F48-4938-849D-FB5AEBC7C6F3}" srcOrd="0" destOrd="0" presId="urn:microsoft.com/office/officeart/2005/8/layout/cycle6"/>
    <dgm:cxn modelId="{CACEAEE9-49C3-4F84-93E3-29F46C71F694}" type="presOf" srcId="{B27B1AE1-2573-4ADE-AE16-284873170E87}" destId="{B85D6FFF-DD10-407B-A9C1-A07744F8651E}" srcOrd="0" destOrd="0" presId="urn:microsoft.com/office/officeart/2005/8/layout/cycle6"/>
    <dgm:cxn modelId="{99D211F4-06A2-4179-89A4-50B42FAF871C}" srcId="{B27B1AE1-2573-4ADE-AE16-284873170E87}" destId="{6289464E-46B8-4313-9211-756B7EEB7DF8}" srcOrd="2" destOrd="0" parTransId="{E7D944F0-75ED-49F8-B1A3-658A6073E0DA}" sibTransId="{D0337C4A-5B30-41E2-BB30-B86A7024F256}"/>
    <dgm:cxn modelId="{79172AB8-36CE-4D4A-81F9-71B9CDF37B82}" type="presOf" srcId="{771C58B3-748C-4517-9427-D1EA8CE23D7D}" destId="{142B78EE-7ED9-4771-BF45-22FDEAF2602E}" srcOrd="0" destOrd="0" presId="urn:microsoft.com/office/officeart/2005/8/layout/cycle6"/>
    <dgm:cxn modelId="{20FD592D-11CA-4BC3-B5F1-93AABB7248F4}" type="presParOf" srcId="{B85D6FFF-DD10-407B-A9C1-A07744F8651E}" destId="{4888A563-ABDA-43A3-9FE6-0EA815BE11D9}" srcOrd="0" destOrd="0" presId="urn:microsoft.com/office/officeart/2005/8/layout/cycle6"/>
    <dgm:cxn modelId="{C79E39C9-F5B1-4253-9899-E51005F1DDD5}" type="presParOf" srcId="{B85D6FFF-DD10-407B-A9C1-A07744F8651E}" destId="{2E4A9ED1-D5CF-4179-9E2E-512B43CC141B}" srcOrd="1" destOrd="0" presId="urn:microsoft.com/office/officeart/2005/8/layout/cycle6"/>
    <dgm:cxn modelId="{B94B12E5-6427-4E47-A06D-D81E1C0ED6F5}" type="presParOf" srcId="{B85D6FFF-DD10-407B-A9C1-A07744F8651E}" destId="{3CEC42FD-87AB-40C9-AE43-3D69BED5E7A2}" srcOrd="2" destOrd="0" presId="urn:microsoft.com/office/officeart/2005/8/layout/cycle6"/>
    <dgm:cxn modelId="{C153BD8C-4C24-4C40-929A-3A566D462597}" type="presParOf" srcId="{B85D6FFF-DD10-407B-A9C1-A07744F8651E}" destId="{EAA66D60-26B5-4946-9BAF-891A5FDA94DD}" srcOrd="3" destOrd="0" presId="urn:microsoft.com/office/officeart/2005/8/layout/cycle6"/>
    <dgm:cxn modelId="{0AB8EE54-A779-4D89-8919-5D93E15C9B70}" type="presParOf" srcId="{B85D6FFF-DD10-407B-A9C1-A07744F8651E}" destId="{92C86EB6-1E3B-4194-A39A-46C01422657F}" srcOrd="4" destOrd="0" presId="urn:microsoft.com/office/officeart/2005/8/layout/cycle6"/>
    <dgm:cxn modelId="{8A50FA08-FDD5-45FB-9803-9F01066803CF}" type="presParOf" srcId="{B85D6FFF-DD10-407B-A9C1-A07744F8651E}" destId="{454CFDF2-7F48-4938-849D-FB5AEBC7C6F3}" srcOrd="5" destOrd="0" presId="urn:microsoft.com/office/officeart/2005/8/layout/cycle6"/>
    <dgm:cxn modelId="{CAB2A29A-81B2-42D0-8EB1-483255F6521F}" type="presParOf" srcId="{B85D6FFF-DD10-407B-A9C1-A07744F8651E}" destId="{386056D6-CF7A-4400-AE9E-3EEBE46932CE}" srcOrd="6" destOrd="0" presId="urn:microsoft.com/office/officeart/2005/8/layout/cycle6"/>
    <dgm:cxn modelId="{4531F251-D3A1-4C8F-B274-00162776FA73}" type="presParOf" srcId="{B85D6FFF-DD10-407B-A9C1-A07744F8651E}" destId="{BB75A6C3-7FDB-402E-A178-A45D693DE2B1}" srcOrd="7" destOrd="0" presId="urn:microsoft.com/office/officeart/2005/8/layout/cycle6"/>
    <dgm:cxn modelId="{234677C3-CF57-414A-8BB2-E23C0342ED54}" type="presParOf" srcId="{B85D6FFF-DD10-407B-A9C1-A07744F8651E}" destId="{E2C6BDDC-5BB3-4EB7-8FE5-303DB58F65C5}" srcOrd="8" destOrd="0" presId="urn:microsoft.com/office/officeart/2005/8/layout/cycle6"/>
    <dgm:cxn modelId="{13E5FAF2-1C8E-454D-B302-A0154831A753}" type="presParOf" srcId="{B85D6FFF-DD10-407B-A9C1-A07744F8651E}" destId="{142B78EE-7ED9-4771-BF45-22FDEAF2602E}" srcOrd="9" destOrd="0" presId="urn:microsoft.com/office/officeart/2005/8/layout/cycle6"/>
    <dgm:cxn modelId="{2575839A-7B81-4230-8198-BC09EA2F3440}" type="presParOf" srcId="{B85D6FFF-DD10-407B-A9C1-A07744F8651E}" destId="{455320BC-4A7D-4EA8-938B-D64C5C570D36}" srcOrd="10" destOrd="0" presId="urn:microsoft.com/office/officeart/2005/8/layout/cycle6"/>
    <dgm:cxn modelId="{F9637E2D-4D43-469E-8151-34B73B896F5A}" type="presParOf" srcId="{B85D6FFF-DD10-407B-A9C1-A07744F8651E}" destId="{8AB3FF3B-D16E-4F0F-8A38-21E4FA834ABD}" srcOrd="11" destOrd="0" presId="urn:microsoft.com/office/officeart/2005/8/layout/cycle6"/>
    <dgm:cxn modelId="{53DD4087-4081-4D6D-B114-93D9874C250B}" type="presParOf" srcId="{B85D6FFF-DD10-407B-A9C1-A07744F8651E}" destId="{5D58B9C0-08F3-4D11-B98D-0D884EC00EF0}" srcOrd="12" destOrd="0" presId="urn:microsoft.com/office/officeart/2005/8/layout/cycle6"/>
    <dgm:cxn modelId="{8A86227A-F943-4B84-92C0-5D48CA7CCE2B}" type="presParOf" srcId="{B85D6FFF-DD10-407B-A9C1-A07744F8651E}" destId="{C71C5F7A-1A5E-4A43-B8AE-407EB1E894BC}" srcOrd="13" destOrd="0" presId="urn:microsoft.com/office/officeart/2005/8/layout/cycle6"/>
    <dgm:cxn modelId="{FC7482ED-9525-497B-9CF3-0402F36F391B}" type="presParOf" srcId="{B85D6FFF-DD10-407B-A9C1-A07744F8651E}" destId="{1BE93FCD-06E1-4406-A7D3-FE18F03BA29D}" srcOrd="14" destOrd="0" presId="urn:microsoft.com/office/officeart/2005/8/layout/cycle6"/>
    <dgm:cxn modelId="{0AC7835C-4FA1-4A32-8D58-328F617DEA5D}" type="presParOf" srcId="{B85D6FFF-DD10-407B-A9C1-A07744F8651E}" destId="{6B151609-9100-42F3-B6A8-4EEE20BBDFCD}" srcOrd="15" destOrd="0" presId="urn:microsoft.com/office/officeart/2005/8/layout/cycle6"/>
    <dgm:cxn modelId="{5E7BBB5C-9200-4205-966F-9766A72F93D7}" type="presParOf" srcId="{B85D6FFF-DD10-407B-A9C1-A07744F8651E}" destId="{6F915C9A-E86A-431B-BDE4-8674BB20E23E}" srcOrd="16" destOrd="0" presId="urn:microsoft.com/office/officeart/2005/8/layout/cycle6"/>
    <dgm:cxn modelId="{837D593D-5DB8-420E-BAA4-AD14092B7225}" type="presParOf" srcId="{B85D6FFF-DD10-407B-A9C1-A07744F8651E}" destId="{5913A17C-DD67-4C98-9D61-892420F52C6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14AFE-1487-4343-A571-EDE428AC0F52}">
      <dsp:nvSpPr>
        <dsp:cNvPr id="0" name=""/>
        <dsp:cNvSpPr/>
      </dsp:nvSpPr>
      <dsp:spPr>
        <a:xfrm>
          <a:off x="8512" y="535063"/>
          <a:ext cx="2544304" cy="245684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слухового восприятия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80471" y="607022"/>
        <a:ext cx="2400386" cy="2312926"/>
      </dsp:txXfrm>
    </dsp:sp>
    <dsp:sp modelId="{C076F7DE-1B62-4B4A-B03B-5531EF00056D}">
      <dsp:nvSpPr>
        <dsp:cNvPr id="0" name=""/>
        <dsp:cNvSpPr/>
      </dsp:nvSpPr>
      <dsp:spPr>
        <a:xfrm>
          <a:off x="2807247" y="1447992"/>
          <a:ext cx="539392" cy="6309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807247" y="1574189"/>
        <a:ext cx="377574" cy="378593"/>
      </dsp:txXfrm>
    </dsp:sp>
    <dsp:sp modelId="{6431F2F3-81A0-4ED2-B87F-EE03CA5A0731}">
      <dsp:nvSpPr>
        <dsp:cNvPr id="0" name=""/>
        <dsp:cNvSpPr/>
      </dsp:nvSpPr>
      <dsp:spPr>
        <a:xfrm>
          <a:off x="3570539" y="535063"/>
          <a:ext cx="2544304" cy="245684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фонематического восприятия(умение определять последовательность звуков в слове и их количество; умение определять позицию звука в слове)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642498" y="607022"/>
        <a:ext cx="2400386" cy="2312926"/>
      </dsp:txXfrm>
    </dsp:sp>
    <dsp:sp modelId="{EAD5AB23-1FEE-4FB4-96F3-DDBD91C137F6}">
      <dsp:nvSpPr>
        <dsp:cNvPr id="0" name=""/>
        <dsp:cNvSpPr/>
      </dsp:nvSpPr>
      <dsp:spPr>
        <a:xfrm>
          <a:off x="6271745" y="1449370"/>
          <a:ext cx="743217" cy="628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271745" y="1575016"/>
        <a:ext cx="554748" cy="376938"/>
      </dsp:txXfrm>
    </dsp:sp>
    <dsp:sp modelId="{2865B518-12E2-4B7A-A0F8-7FC895E05205}">
      <dsp:nvSpPr>
        <dsp:cNvPr id="0" name=""/>
        <dsp:cNvSpPr/>
      </dsp:nvSpPr>
      <dsp:spPr>
        <a:xfrm>
          <a:off x="7141078" y="535063"/>
          <a:ext cx="2544304" cy="245684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навыков </a:t>
          </a:r>
          <a:r>
            <a:rPr lang="ru-RU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звуко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-буквенного анализа и синтеза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7213037" y="607022"/>
        <a:ext cx="2400386" cy="2312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8A563-ABDA-43A3-9FE6-0EA815BE11D9}">
      <dsp:nvSpPr>
        <dsp:cNvPr id="0" name=""/>
        <dsp:cNvSpPr/>
      </dsp:nvSpPr>
      <dsp:spPr>
        <a:xfrm>
          <a:off x="3857864" y="92764"/>
          <a:ext cx="3076888" cy="7337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Настольное зеркало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93684" y="128584"/>
        <a:ext cx="3005248" cy="662142"/>
      </dsp:txXfrm>
    </dsp:sp>
    <dsp:sp modelId="{3CEC42FD-87AB-40C9-AE43-3D69BED5E7A2}">
      <dsp:nvSpPr>
        <dsp:cNvPr id="0" name=""/>
        <dsp:cNvSpPr/>
      </dsp:nvSpPr>
      <dsp:spPr>
        <a:xfrm>
          <a:off x="3038788" y="727000"/>
          <a:ext cx="4590014" cy="4590014"/>
        </a:xfrm>
        <a:custGeom>
          <a:avLst/>
          <a:gdLst/>
          <a:ahLst/>
          <a:cxnLst/>
          <a:rect l="0" t="0" r="0" b="0"/>
          <a:pathLst>
            <a:path>
              <a:moveTo>
                <a:pt x="2974396" y="102864"/>
              </a:moveTo>
              <a:arcTo wR="2295007" hR="2295007" stAng="17233156" swAng="1676357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66D60-26B5-4946-9BAF-891A5FDA94DD}">
      <dsp:nvSpPr>
        <dsp:cNvPr id="0" name=""/>
        <dsp:cNvSpPr/>
      </dsp:nvSpPr>
      <dsp:spPr>
        <a:xfrm>
          <a:off x="5685196" y="1411721"/>
          <a:ext cx="4170232" cy="9701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Простой карандаш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2553" y="1459078"/>
        <a:ext cx="4075518" cy="875394"/>
      </dsp:txXfrm>
    </dsp:sp>
    <dsp:sp modelId="{454CFDF2-7F48-4938-849D-FB5AEBC7C6F3}">
      <dsp:nvSpPr>
        <dsp:cNvPr id="0" name=""/>
        <dsp:cNvSpPr/>
      </dsp:nvSpPr>
      <dsp:spPr>
        <a:xfrm>
          <a:off x="3303326" y="40767"/>
          <a:ext cx="4590014" cy="4590014"/>
        </a:xfrm>
        <a:custGeom>
          <a:avLst/>
          <a:gdLst/>
          <a:ahLst/>
          <a:cxnLst/>
          <a:rect l="0" t="0" r="0" b="0"/>
          <a:pathLst>
            <a:path>
              <a:moveTo>
                <a:pt x="4589453" y="2345718"/>
              </a:moveTo>
              <a:arcTo wR="2295007" hR="2295007" stAng="75968" swAng="68493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056D6-CF7A-4400-AE9E-3EEBE46932CE}">
      <dsp:nvSpPr>
        <dsp:cNvPr id="0" name=""/>
        <dsp:cNvSpPr/>
      </dsp:nvSpPr>
      <dsp:spPr>
        <a:xfrm>
          <a:off x="5730385" y="2844150"/>
          <a:ext cx="4060290" cy="10411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Карточка с 3 клеточками и сигнальной полосой</a:t>
          </a:r>
          <a:endParaRPr lang="ru-RU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81207" y="2894972"/>
        <a:ext cx="3958646" cy="939458"/>
      </dsp:txXfrm>
    </dsp:sp>
    <dsp:sp modelId="{E2C6BDDC-5BB3-4EB7-8FE5-303DB58F65C5}">
      <dsp:nvSpPr>
        <dsp:cNvPr id="0" name=""/>
        <dsp:cNvSpPr/>
      </dsp:nvSpPr>
      <dsp:spPr>
        <a:xfrm>
          <a:off x="3638938" y="-28882"/>
          <a:ext cx="4590014" cy="4590014"/>
        </a:xfrm>
        <a:custGeom>
          <a:avLst/>
          <a:gdLst/>
          <a:ahLst/>
          <a:cxnLst/>
          <a:rect l="0" t="0" r="0" b="0"/>
          <a:pathLst>
            <a:path>
              <a:moveTo>
                <a:pt x="3914118" y="3921516"/>
              </a:moveTo>
              <a:arcTo wR="2295007" hR="2295007" stAng="2707836" swAng="1546176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B78EE-7ED9-4771-BF45-22FDEAF2602E}">
      <dsp:nvSpPr>
        <dsp:cNvPr id="0" name=""/>
        <dsp:cNvSpPr/>
      </dsp:nvSpPr>
      <dsp:spPr>
        <a:xfrm>
          <a:off x="4135869" y="4438184"/>
          <a:ext cx="2776719" cy="8533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Карточка с сигнальной полосой</a:t>
          </a:r>
          <a:endParaRPr lang="ru-RU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7528" y="4479843"/>
        <a:ext cx="2693401" cy="770075"/>
      </dsp:txXfrm>
    </dsp:sp>
    <dsp:sp modelId="{8AB3FF3B-D16E-4F0F-8A38-21E4FA834ABD}">
      <dsp:nvSpPr>
        <dsp:cNvPr id="0" name=""/>
        <dsp:cNvSpPr/>
      </dsp:nvSpPr>
      <dsp:spPr>
        <a:xfrm>
          <a:off x="1990226" y="-133230"/>
          <a:ext cx="4590014" cy="4590014"/>
        </a:xfrm>
        <a:custGeom>
          <a:avLst/>
          <a:gdLst/>
          <a:ahLst/>
          <a:cxnLst/>
          <a:rect l="0" t="0" r="0" b="0"/>
          <a:pathLst>
            <a:path>
              <a:moveTo>
                <a:pt x="2134810" y="4584416"/>
              </a:moveTo>
              <a:arcTo wR="2295007" hR="2295007" stAng="5640157" swAng="1609334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8B9C0-08F3-4D11-B98D-0D884EC00EF0}">
      <dsp:nvSpPr>
        <dsp:cNvPr id="0" name=""/>
        <dsp:cNvSpPr/>
      </dsp:nvSpPr>
      <dsp:spPr>
        <a:xfrm>
          <a:off x="973727" y="3082173"/>
          <a:ext cx="3771972" cy="10448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Кружочки из цветного картона (красные, синие, зеленые)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4731" y="3133177"/>
        <a:ext cx="3669964" cy="942818"/>
      </dsp:txXfrm>
    </dsp:sp>
    <dsp:sp modelId="{1BE93FCD-06E1-4406-A7D3-FE18F03BA29D}">
      <dsp:nvSpPr>
        <dsp:cNvPr id="0" name=""/>
        <dsp:cNvSpPr/>
      </dsp:nvSpPr>
      <dsp:spPr>
        <a:xfrm>
          <a:off x="2686526" y="289056"/>
          <a:ext cx="4590014" cy="4590014"/>
        </a:xfrm>
        <a:custGeom>
          <a:avLst/>
          <a:gdLst/>
          <a:ahLst/>
          <a:cxnLst/>
          <a:rect l="0" t="0" r="0" b="0"/>
          <a:pathLst>
            <a:path>
              <a:moveTo>
                <a:pt x="53279" y="2786650"/>
              </a:moveTo>
              <a:arcTo wR="2295007" hR="2295007" stAng="10057803" swAng="975549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51609-9100-42F3-B6A8-4EEE20BBDFCD}">
      <dsp:nvSpPr>
        <dsp:cNvPr id="0" name=""/>
        <dsp:cNvSpPr/>
      </dsp:nvSpPr>
      <dsp:spPr>
        <a:xfrm>
          <a:off x="916582" y="1480119"/>
          <a:ext cx="3753041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Цветные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гелевые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ручки (фломастеры или карандаши) красная, синяя, зеленая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2551" y="1526088"/>
        <a:ext cx="3661103" cy="849737"/>
      </dsp:txXfrm>
    </dsp:sp>
    <dsp:sp modelId="{5913A17C-DD67-4C98-9D61-892420F52C64}">
      <dsp:nvSpPr>
        <dsp:cNvPr id="0" name=""/>
        <dsp:cNvSpPr/>
      </dsp:nvSpPr>
      <dsp:spPr>
        <a:xfrm>
          <a:off x="2983424" y="766261"/>
          <a:ext cx="4590014" cy="4590014"/>
        </a:xfrm>
        <a:custGeom>
          <a:avLst/>
          <a:gdLst/>
          <a:ahLst/>
          <a:cxnLst/>
          <a:rect l="0" t="0" r="0" b="0"/>
          <a:pathLst>
            <a:path>
              <a:moveTo>
                <a:pt x="640655" y="704353"/>
              </a:moveTo>
              <a:arcTo wR="2295007" hR="2295007" stAng="13432528" swAng="1958087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25776-9A20-4032-B6EC-04904799325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F1A58-79F0-4080-AD2D-34999D5E1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59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EAC9A-1CF4-46F5-9ECA-FD05EEECF02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50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2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58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91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8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6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65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3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611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34406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3440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34406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7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58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4BA9-AD8E-44B6-BB99-8AE2D6F210D0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80C7F-682A-4A05-AC15-8113E26A43D8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18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EFF75-3FEE-4977-83D5-D148132168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ru-RU" sz="1800" b="1" spc="199" dirty="0">
                <a:solidFill>
                  <a:srgbClr val="000000"/>
                </a:solidFill>
                <a:latin typeface="Times New Roman" panose="02020603050405020304" pitchFamily="18" charset="0"/>
                <a:ea typeface="Arial Black"/>
                <a:cs typeface="Times New Roman" panose="02020603050405020304" pitchFamily="18" charset="0"/>
              </a:rPr>
              <a:t>ДЕПАРТАМЕНТ ОБРАЗОВАНИЯ И НАУКИ ГОРОДА МОСКВЫ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pc="199" dirty="0">
                <a:solidFill>
                  <a:srgbClr val="000000"/>
                </a:solidFill>
                <a:latin typeface="Times New Roman" panose="02020603050405020304" pitchFamily="18" charset="0"/>
                <a:ea typeface="Arial Black"/>
                <a:cs typeface="Times New Roman" panose="02020603050405020304" pitchFamily="18" charset="0"/>
              </a:rPr>
              <a:t> Государственное бюджетное общеобразовательное учреждение города Москвы «Школа № 69 им. Б.Ш. Окуджавы»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F265B0-7F5F-4DFC-9851-24AAC6E96B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05395" y="2594974"/>
            <a:ext cx="10319612" cy="1506764"/>
          </a:xfrm>
        </p:spPr>
        <p:txBody>
          <a:bodyPr>
            <a:normAutofit/>
          </a:bodyPr>
          <a:lstStyle/>
          <a:p>
            <a:pPr marL="201168" lvl="1" indent="0" algn="ctr">
              <a:buNone/>
            </a:pPr>
            <a:r>
              <a:rPr lang="ru-RU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 увлечением</a:t>
            </a:r>
          </a:p>
          <a:p>
            <a:pPr marL="201168" lvl="1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обучающихся старшего дошкольного возраста с ТНР)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B33A43-08DC-4DAA-8ED7-0402402C6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3349"/>
          <a:stretch/>
        </p:blipFill>
        <p:spPr>
          <a:xfrm>
            <a:off x="221051" y="261719"/>
            <a:ext cx="1448508" cy="1450757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FFC1CDD1-B25A-45FC-8F25-A3AF59AFFCDB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599793" y="212065"/>
            <a:ext cx="1561680" cy="1292040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889D1E-7F90-4490-8A4F-7A14B1F1C681}"/>
              </a:ext>
            </a:extLst>
          </p:cNvPr>
          <p:cNvSpPr/>
          <p:nvPr/>
        </p:nvSpPr>
        <p:spPr>
          <a:xfrm>
            <a:off x="221051" y="4702131"/>
            <a:ext cx="7629726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-1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Павловская </a:t>
            </a: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Мария </a:t>
            </a:r>
            <a:r>
              <a:rPr kumimoji="0" lang="ru-RU" b="0" i="0" u="none" strike="noStrike" kern="1200" cap="none" spc="-1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Владимировна</a:t>
            </a:r>
            <a:r>
              <a:rPr kumimoji="0" lang="ru-RU" b="0" i="0" u="none" strike="noStrike" kern="1200" cap="none" spc="-1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- </a:t>
            </a:r>
            <a:r>
              <a:rPr kumimoji="0" lang="ru-RU" b="0" i="0" u="none" strike="noStrike" kern="1200" cap="none" spc="-1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учитель-логопед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pc="-1" noProof="0" dirty="0" smtClean="0">
                <a:latin typeface="Times New Roman"/>
              </a:rPr>
              <a:t> </a:t>
            </a:r>
            <a:r>
              <a:rPr lang="ru-RU" spc="-1" noProof="0" dirty="0" err="1" smtClean="0">
                <a:latin typeface="Times New Roman"/>
              </a:rPr>
              <a:t>Согришина</a:t>
            </a:r>
            <a:r>
              <a:rPr lang="ru-RU" spc="-1" noProof="0" dirty="0" smtClean="0">
                <a:latin typeface="Times New Roman"/>
              </a:rPr>
              <a:t> Татьяна Юрьевна - </a:t>
            </a:r>
            <a:r>
              <a:rPr lang="ru-RU" spc="-1" noProof="0" dirty="0" smtClean="0">
                <a:latin typeface="Times New Roman"/>
              </a:rPr>
              <a:t>учитель-логопед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-1" normalizeH="0" baseline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Мишенко Людмила Ивановна – руководитель коррекционной службы,     старший воспитатель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6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9EC0A3-2601-488D-A5E2-7509DC620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31"/>
            <a:ext cx="12192000" cy="62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AD392A-66E9-4232-9C92-458ECC2CB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477" y="2409092"/>
            <a:ext cx="5249008" cy="33645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27C303-ABE2-4607-B9CA-179C93EEF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15" y="527539"/>
            <a:ext cx="5354516" cy="3364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6" y="4091352"/>
            <a:ext cx="2244133" cy="2244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32" y="311874"/>
            <a:ext cx="2097217" cy="20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86F48A-5304-4765-BD44-1B0C691E0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"/>
            <a:ext cx="4059964" cy="54662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96C9BA-34EC-41F6-9CA4-DE12AA866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900" y="548640"/>
            <a:ext cx="6702579" cy="55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84" y="1545772"/>
            <a:ext cx="4136570" cy="4612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270" y="304800"/>
            <a:ext cx="1069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Уникальная методика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Е.Косиновой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полноценной подготовки к школе детей с различными речевыми проблемами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848" y="3979637"/>
            <a:ext cx="2020568" cy="20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6524" y="140822"/>
            <a:ext cx="7615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Этапы формирования фонематических процессов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6345464"/>
              </p:ext>
            </p:extLst>
          </p:nvPr>
        </p:nvGraphicFramePr>
        <p:xfrm>
          <a:off x="921655" y="540932"/>
          <a:ext cx="9685383" cy="3526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3484" t="5337" r="2809" b="9591"/>
          <a:stretch/>
        </p:blipFill>
        <p:spPr>
          <a:xfrm>
            <a:off x="496389" y="4067904"/>
            <a:ext cx="3796938" cy="20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2" t="2719" r="1745" b="6529"/>
          <a:stretch/>
        </p:blipFill>
        <p:spPr>
          <a:xfrm rot="10800000">
            <a:off x="209006" y="226418"/>
            <a:ext cx="11355976" cy="57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4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2" r="2667"/>
          <a:stretch/>
        </p:blipFill>
        <p:spPr>
          <a:xfrm rot="16200000">
            <a:off x="3096138" y="-2059820"/>
            <a:ext cx="5799427" cy="1072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1005" b="14535"/>
          <a:stretch/>
        </p:blipFill>
        <p:spPr>
          <a:xfrm>
            <a:off x="226423" y="862149"/>
            <a:ext cx="11705056" cy="51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12" y="1826188"/>
            <a:ext cx="4434849" cy="25356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t="28572" r="18612" b="9333"/>
          <a:stretch/>
        </p:blipFill>
        <p:spPr>
          <a:xfrm>
            <a:off x="8966491" y="230011"/>
            <a:ext cx="2495006" cy="286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t="27238" r="19885" b="10858"/>
          <a:stretch/>
        </p:blipFill>
        <p:spPr>
          <a:xfrm>
            <a:off x="78374" y="91440"/>
            <a:ext cx="2351316" cy="287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31429" r="23448" b="4381"/>
          <a:stretch/>
        </p:blipFill>
        <p:spPr>
          <a:xfrm>
            <a:off x="585946" y="3255869"/>
            <a:ext cx="2110661" cy="2988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t="33715" r="14032" b="2094"/>
          <a:stretch/>
        </p:blipFill>
        <p:spPr>
          <a:xfrm>
            <a:off x="9483633" y="3310944"/>
            <a:ext cx="2547256" cy="3076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34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5" b="5810"/>
          <a:stretch/>
        </p:blipFill>
        <p:spPr>
          <a:xfrm rot="16200000">
            <a:off x="3052354" y="-1746071"/>
            <a:ext cx="6130835" cy="991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77956" y="399869"/>
            <a:ext cx="6575425" cy="71437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детей с ТНР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96557" y="1755792"/>
            <a:ext cx="89954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Тяжелые нарушения речи (ТНР) — это стойкие специфические отклонения в формировании всех компонентов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системы, наблюдающиеся у детей при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слухе и нормальном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интеллекте: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лексического и грамматического строя речи,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фонематических процессов,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звукопроизношения,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просодической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звукового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потока (темп и ритм речи, высота и сила голоса, выразительность и интонация).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рудности формирования графических навыков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leviy-bereg.ru/wp-content/uploads/2020/04/M4-artikulyatsiya-Novoperedelk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4" y="2433593"/>
            <a:ext cx="2853675" cy="2066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82" t="11088" r="-182" b="11489"/>
          <a:stretch/>
        </p:blipFill>
        <p:spPr>
          <a:xfrm>
            <a:off x="903512" y="269966"/>
            <a:ext cx="10948853" cy="59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1905" r="15492"/>
          <a:stretch/>
        </p:blipFill>
        <p:spPr>
          <a:xfrm rot="16200000">
            <a:off x="3514439" y="-2312605"/>
            <a:ext cx="5190260" cy="109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1" r="31746"/>
          <a:stretch/>
        </p:blipFill>
        <p:spPr>
          <a:xfrm rot="16200000">
            <a:off x="3884200" y="-2612755"/>
            <a:ext cx="4336872" cy="116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686442" y="3697877"/>
            <a:ext cx="1854925" cy="190935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935595" y="3706586"/>
            <a:ext cx="1881052" cy="19006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95118" y="2472372"/>
            <a:ext cx="1918612" cy="123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звук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4330" y="2420477"/>
            <a:ext cx="3290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 звук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твёрдый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0818" y="2418161"/>
            <a:ext cx="3290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 звук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мягкий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6606" y="635726"/>
            <a:ext cx="5667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153989" y="402336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B33A43-08DC-4DAA-8ED7-0402402C6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3349"/>
          <a:stretch/>
        </p:blipFill>
        <p:spPr>
          <a:xfrm>
            <a:off x="221051" y="261720"/>
            <a:ext cx="954606" cy="956088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8408613" y="3676807"/>
            <a:ext cx="1854925" cy="190935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0058" y="348343"/>
            <a:ext cx="8621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Артикуляция звуков: определение гласный - согласный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293" t="15126" r="24328" b="7059"/>
          <a:stretch/>
        </p:blipFill>
        <p:spPr>
          <a:xfrm>
            <a:off x="5434148" y="1193074"/>
            <a:ext cx="6406819" cy="4746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44" y="2915801"/>
            <a:ext cx="2345752" cy="25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3823" y="216689"/>
            <a:ext cx="103754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оснащение:</a:t>
            </a:r>
          </a:p>
          <a:p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13474712"/>
              </p:ext>
            </p:extLst>
          </p:nvPr>
        </p:nvGraphicFramePr>
        <p:xfrm>
          <a:off x="1110342" y="692331"/>
          <a:ext cx="10991747" cy="556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B33A43-08DC-4DAA-8ED7-0402402C66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3349"/>
          <a:stretch/>
        </p:blipFill>
        <p:spPr>
          <a:xfrm>
            <a:off x="221051" y="261719"/>
            <a:ext cx="1307303" cy="13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2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6" y="630262"/>
            <a:ext cx="11876037" cy="5492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130" t="2279" r="11445" b="3684"/>
          <a:stretch/>
        </p:blipFill>
        <p:spPr>
          <a:xfrm>
            <a:off x="975359" y="1513114"/>
            <a:ext cx="217715" cy="349431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821229" y="2336073"/>
            <a:ext cx="1881052" cy="19006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6" y="630262"/>
            <a:ext cx="11876037" cy="5492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130" t="2279" r="11445" b="3684"/>
          <a:stretch/>
        </p:blipFill>
        <p:spPr>
          <a:xfrm>
            <a:off x="975359" y="1513114"/>
            <a:ext cx="217715" cy="349431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242560" y="2205445"/>
            <a:ext cx="1881052" cy="19006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90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6" y="630262"/>
            <a:ext cx="11876037" cy="5492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130" t="2279" r="11445" b="3684"/>
          <a:stretch/>
        </p:blipFill>
        <p:spPr>
          <a:xfrm>
            <a:off x="975359" y="1513114"/>
            <a:ext cx="217715" cy="349431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8422326" y="2309948"/>
            <a:ext cx="1881052" cy="19006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1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715" t="11857" r="5085" b="50200"/>
          <a:stretch/>
        </p:blipFill>
        <p:spPr>
          <a:xfrm>
            <a:off x="794678" y="3092727"/>
            <a:ext cx="10047493" cy="28880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130" t="2279" r="11445" b="3684"/>
          <a:stretch/>
        </p:blipFill>
        <p:spPr>
          <a:xfrm>
            <a:off x="853021" y="3213461"/>
            <a:ext cx="172423" cy="276736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336766" y="3586453"/>
            <a:ext cx="1881052" cy="19006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666328" y="3668981"/>
            <a:ext cx="1881052" cy="19006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183086" y="3586452"/>
            <a:ext cx="1881052" cy="190064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419030" y="3600493"/>
            <a:ext cx="1881052" cy="19006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2531" y="-1082246"/>
            <a:ext cx="2808929" cy="533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8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58" y="1528354"/>
            <a:ext cx="4336869" cy="4336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29" y="1528354"/>
            <a:ext cx="7210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Графический навык – это определенные привычные положения и движения пишущей руки, позволяющие изображать письменные символы и их соединения.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123328"/>
            <a:ext cx="11220994" cy="614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81897" y="603576"/>
            <a:ext cx="6096000" cy="45631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Цель  пособия: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натренировать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 различать буквы и складывать их 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слова;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технику осмысленного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произношение;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правильному написанию букв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помочь ребенку освоить грамотную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письменную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устную речь.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331" y="814482"/>
            <a:ext cx="3621338" cy="51334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66" y="4471138"/>
            <a:ext cx="1825159" cy="18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391886"/>
            <a:ext cx="113037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Рекомендации 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успешного обучения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чтению и письму: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занятия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должна превышать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20-25 минут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последовательными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обучении: одна буква – 1 неделя.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Ваши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и инструкции должны быть короткими, 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ёмкими.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Обязательно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сочетайте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разминками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пальчиковая гимнастика, подвижная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игра…).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Будьте терпеливы. Ребенок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право не знать и 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Помните!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освоения навыка чтения индивидуален для каждого ребенка.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Поддерживайте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занятиям, используйте разнообразные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08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6AB59-D9B8-4CA5-9D44-6DFAD534E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2618" y="157163"/>
            <a:ext cx="10473245" cy="881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32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формирования графического образа буквы</a:t>
            </a:r>
            <a:endParaRPr lang="en-US" sz="3200" strike="noStrike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  <a:spcAft>
                <a:spcPts val="600"/>
              </a:spcAft>
            </a:pPr>
            <a:fld id="{4A221CDD-6ACB-4761-AFD9-1CDBF8C4896C}" type="slidenum">
              <a:rPr lang="ru-RU" sz="1050" b="0" strike="noStrike" spc="-1" smtClean="0">
                <a:solidFill>
                  <a:srgbClr val="FFFFFF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  <a:spcAft>
                  <a:spcPts val="600"/>
                </a:spcAft>
              </a:pPr>
              <a:t>33</a:t>
            </a:fld>
            <a:endParaRPr lang="ru-RU" sz="1050" b="0" strike="noStrike" spc="-1">
              <a:latin typeface="Times New Roman"/>
            </a:endParaRPr>
          </a:p>
        </p:txBody>
      </p:sp>
      <p:grpSp>
        <p:nvGrpSpPr>
          <p:cNvPr id="3" name="Group 13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1357745"/>
            <a:ext cx="5308666" cy="3838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994" y="2147455"/>
            <a:ext cx="5265914" cy="376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6346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4B48100-3F8B-4149-A41D-61D2E6104E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9709" y="287339"/>
            <a:ext cx="10695709" cy="4053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Зашумленные буквы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727"/>
            <a:ext cx="12192001" cy="56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6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E6BF053B-3B3F-4B23-B992-BEF16B6D847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62251" y="718631"/>
            <a:ext cx="5830389" cy="5000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Корректурные пробы</a:t>
            </a:r>
          </a:p>
        </p:txBody>
      </p:sp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E7A9AD8E-B83F-4AAB-AF68-0F18818CEC9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90502" y="2129246"/>
            <a:ext cx="7171509" cy="354003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А  О  П  А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 О  З  И  А  П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 А  С  Р  А  П  М  А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  Х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Х  П  Н  А  П  А  О  И  А  Ы  В</a:t>
            </a:r>
          </a:p>
        </p:txBody>
      </p:sp>
    </p:spTree>
    <p:extLst>
      <p:ext uri="{BB962C8B-B14F-4D97-AF65-F5344CB8AC3E}">
        <p14:creationId xmlns:p14="http://schemas.microsoft.com/office/powerpoint/2010/main" val="614331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1631A-98CE-4D3D-A667-2B4A18C337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97829" y="61913"/>
            <a:ext cx="3396342" cy="64466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Дорисуй букву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A3A29B-3640-46A0-A9ED-1C05CE843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8" y="706582"/>
            <a:ext cx="9698224" cy="558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883B847-B1B5-44DD-BFA7-04DC38E274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982" y="330200"/>
            <a:ext cx="11928763" cy="781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формирования 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-буквенного анализа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4292DF-6B9D-4B81-83C6-985CD1554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4" y="1111250"/>
            <a:ext cx="8695592" cy="48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47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94F534-FE6E-47B1-A204-5DD5BA510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8" y="0"/>
            <a:ext cx="9698224" cy="63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17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3B49A7-4488-46A0-994A-4E09BB60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8" y="0"/>
            <a:ext cx="9698224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6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" y="352697"/>
            <a:ext cx="3547669" cy="4898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488" y="169817"/>
            <a:ext cx="4590529" cy="3670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828" y="1685108"/>
            <a:ext cx="3839016" cy="46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CA389D-401F-420E-8F0C-663B212727A1}"/>
              </a:ext>
            </a:extLst>
          </p:cNvPr>
          <p:cNvSpPr/>
          <p:nvPr/>
        </p:nvSpPr>
        <p:spPr>
          <a:xfrm>
            <a:off x="2631233" y="221215"/>
            <a:ext cx="7837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Кодирование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66BA00-E592-464E-87BA-E7B598C9D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8" y="729762"/>
            <a:ext cx="9698224" cy="5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7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8C4458-7ABE-4DCE-A6DD-97B34DFB9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70" y="0"/>
            <a:ext cx="9385945" cy="633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qrcoder.ru/code/?https%3A%2F%2Fsch69sz.mskobr.ru%2Fresursnaya-shkola%2Fo-proekte&amp;4&amp;0">
            <a:extLst>
              <a:ext uri="{FF2B5EF4-FFF2-40B4-BE49-F238E27FC236}">
                <a16:creationId xmlns:a16="http://schemas.microsoft.com/office/drawing/2014/main" id="{C05E3983-0206-4EF3-9D45-A77207A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163529"/>
            <a:ext cx="4001315" cy="400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82487" y="3532930"/>
            <a:ext cx="6165273" cy="7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spc="-5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https://sch69sz.mskobr.ru/</a:t>
            </a:r>
          </a:p>
        </p:txBody>
      </p:sp>
    </p:spTree>
    <p:extLst>
      <p:ext uri="{BB962C8B-B14F-4D97-AF65-F5344CB8AC3E}">
        <p14:creationId xmlns:p14="http://schemas.microsoft.com/office/powerpoint/2010/main" val="10576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ABB738-0DF3-4428-AE8A-C75200CD5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60" y="1174546"/>
            <a:ext cx="5617648" cy="3371329"/>
          </a:xfrm>
          <a:prstGeom prst="rect">
            <a:avLst/>
          </a:prstGeom>
        </p:spPr>
      </p:pic>
      <p:pic>
        <p:nvPicPr>
          <p:cNvPr id="3" name="Рисунок 2" descr="Картинки по запросу &quot;готовим руку к письму 4-5 лет скачать бесплатно&quot;">
            <a:extLst>
              <a:ext uri="{FF2B5EF4-FFF2-40B4-BE49-F238E27FC236}">
                <a16:creationId xmlns:a16="http://schemas.microsoft.com/office/drawing/2014/main" id="{39476B72-7DBC-4555-811C-1EA3A040D3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24" y="1373188"/>
            <a:ext cx="4961255" cy="317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3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готовим руку к письму 4-5 лет скачать бесплатно дорисовать&quot;">
            <a:extLst>
              <a:ext uri="{FF2B5EF4-FFF2-40B4-BE49-F238E27FC236}">
                <a16:creationId xmlns:a16="http://schemas.microsoft.com/office/drawing/2014/main" id="{91380BB4-2BC5-47E5-A9A8-B6B1EAEDA4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" y="1220470"/>
            <a:ext cx="4484076" cy="441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73111D-E273-46CE-95AB-38B37E6779E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85" y="1206182"/>
            <a:ext cx="4903177" cy="4426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79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C8B0A2-CB18-4B32-B6F9-8B2304A06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47" y="43962"/>
            <a:ext cx="11075907" cy="62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0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6D7E7B-735A-4947-B8D6-DB4060410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9" t="5902" r="5704" b="13311"/>
          <a:stretch/>
        </p:blipFill>
        <p:spPr>
          <a:xfrm>
            <a:off x="6897188" y="822960"/>
            <a:ext cx="3997234" cy="42338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38" y="952688"/>
            <a:ext cx="3974374" cy="39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29EEF-0316-4FCB-89E5-260423CEF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55" y="731520"/>
            <a:ext cx="4448377" cy="51206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FCC35-E8F6-4BEB-8979-8C71054DF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09" y="731520"/>
            <a:ext cx="7196146" cy="49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</TotalTime>
  <Words>454</Words>
  <Application>Microsoft Office PowerPoint</Application>
  <PresentationFormat>Широкоэкранный</PresentationFormat>
  <Paragraphs>66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Times New Roman</vt:lpstr>
      <vt:lpstr>Ретро</vt:lpstr>
      <vt:lpstr>ДЕПАРТАМЕНТ ОБРАЗОВАНИЯ И НАУКИ ГОРОДА МОСКВЫ   Государственное бюджетное общеобразовательное учреждение города Москвы «Школа № 69 им. Б.Ш. Окуджавы» </vt:lpstr>
      <vt:lpstr>Особенности детей с ТНР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для формирования графического образа буквы</vt:lpstr>
      <vt:lpstr>Зашумленные буквы</vt:lpstr>
      <vt:lpstr> Корректурные пробы</vt:lpstr>
      <vt:lpstr>Дорисуй букву</vt:lpstr>
      <vt:lpstr>    Игры для формирования звуко-буквенного анализа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И НАУКИ ГОРОДА МОСКВЫ   Государственное бюджетное общеобразовательное учреждение города Москвы «Школа № 69 им. Б.Ш. Окуджавы»</dc:title>
  <dc:creator>ЛИв</dc:creator>
  <cp:lastModifiedBy>Ирина</cp:lastModifiedBy>
  <cp:revision>96</cp:revision>
  <cp:lastPrinted>2021-02-17T07:18:39Z</cp:lastPrinted>
  <dcterms:created xsi:type="dcterms:W3CDTF">2021-02-12T08:30:54Z</dcterms:created>
  <dcterms:modified xsi:type="dcterms:W3CDTF">2021-03-09T10:18:59Z</dcterms:modified>
</cp:coreProperties>
</file>